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0" r:id="rId3"/>
    <p:sldId id="261" r:id="rId4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-X" initials="W" lastIdx="1" clrIdx="0">
    <p:extLst>
      <p:ext uri="{19B8F6BF-5375-455C-9EA6-DF929625EA0E}">
        <p15:presenceInfo xmlns:p15="http://schemas.microsoft.com/office/powerpoint/2012/main" userId="WIN-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87CEF9"/>
    <a:srgbClr val="00A400"/>
    <a:srgbClr val="FFCCFF"/>
    <a:srgbClr val="91CF50"/>
    <a:srgbClr val="44B2F6"/>
    <a:srgbClr val="33ABF5"/>
    <a:srgbClr val="66CCFF"/>
    <a:srgbClr val="E6E6E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8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3" name="日期版面配置區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4" name="頁尾版面配置區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5" name="投影片編號版面配置區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C8CAEB6-6CBA-4C01-96F0-AD17F70E3FC1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65518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TW"/>
          </a:p>
        </p:txBody>
      </p:sp>
      <p:sp>
        <p:nvSpPr>
          <p:cNvPr id="4" name="頁首版面配置區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期版面配置區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頁尾版面配置區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662F49A8-2563-4206-90EF-397264A316C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0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altLang="zh-TW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微軟正黑體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1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2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0047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3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56016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990DAE-319D-4BE6-A8E8-0663BC8481A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1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F5D089-32C0-43B3-BE3E-DAD32C4B948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71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019924-9762-4BC3-B1FD-A01297EE549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37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F857BD-1A76-4483-AE25-B9F559B3BB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5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DBB4FC-8BB7-4D42-ACC6-126EEEB8481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E62D48D-DABF-4651-9122-FC3715265B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8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8DAF36-FEFD-4AB3-86B6-0F205F4563D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46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6EF958-3526-496E-9C81-D8E81C4B77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DBBF67-51B9-420D-A877-64B24E16B90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1181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F248AB-027D-4299-98BB-8550FF90397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8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4EC255E-0A7C-4D14-8E26-EC91D0A7E02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7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TW"/>
          </a:p>
        </p:txBody>
      </p:sp>
      <p:sp>
        <p:nvSpPr>
          <p:cNvPr id="3" name="文字版面配置區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日期版面配置區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頁尾版面配置區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投影片編號版面配置區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975CF360-6EC5-4ED1-8E33-73959968E58F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altLang="zh-TW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en-US" altLang="zh-TW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353235AD-644D-462B-B19A-570853F52527}"/>
              </a:ext>
            </a:extLst>
          </p:cNvPr>
          <p:cNvSpPr/>
          <p:nvPr/>
        </p:nvSpPr>
        <p:spPr>
          <a:xfrm>
            <a:off x="1741941" y="137258"/>
            <a:ext cx="6596742" cy="170469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zh-TW" altLang="en-US" sz="9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防疫大作戰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5DD9FEF3-E7D0-4DA9-A17D-515F17C67E9B}"/>
              </a:ext>
            </a:extLst>
          </p:cNvPr>
          <p:cNvSpPr txBox="1"/>
          <p:nvPr/>
        </p:nvSpPr>
        <p:spPr>
          <a:xfrm>
            <a:off x="3387664" y="1688774"/>
            <a:ext cx="3305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0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病毒遠離我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標題 3">
            <a:extLst>
              <a:ext uri="{FF2B5EF4-FFF2-40B4-BE49-F238E27FC236}">
                <a16:creationId xmlns:a16="http://schemas.microsoft.com/office/drawing/2014/main" id="{C735056C-C325-4553-8B2A-B98087607766}"/>
              </a:ext>
            </a:extLst>
          </p:cNvPr>
          <p:cNvSpPr txBox="1">
            <a:spLocks/>
          </p:cNvSpPr>
          <p:nvPr/>
        </p:nvSpPr>
        <p:spPr>
          <a:xfrm>
            <a:off x="504492" y="893464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US" altLang="zh-TW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微軟正黑體" pitchFamily="2"/>
              </a:defRPr>
            </a:lvl1pPr>
          </a:lstStyle>
          <a:p>
            <a:r>
              <a:rPr lang="zh-TW" altLang="en-US" sz="5000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如何預防病毒感染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AF2274D-C383-49CD-809D-6ECC79650AEB}"/>
              </a:ext>
            </a:extLst>
          </p:cNvPr>
          <p:cNvSpPr txBox="1"/>
          <p:nvPr/>
        </p:nvSpPr>
        <p:spPr>
          <a:xfrm>
            <a:off x="2896843" y="2276316"/>
            <a:ext cx="4234149" cy="318146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正確洗手防感染</a:t>
            </a:r>
            <a:endParaRPr 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dirty="0"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公共場所戴口罩</a:t>
            </a:r>
            <a:endParaRPr 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眼臉口鼻少碰觸</a:t>
            </a:r>
            <a:endParaRPr lang="en-US" alt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dirty="0"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運動健康免疫好</a:t>
            </a:r>
            <a:endParaRPr 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B457A1AB-1468-4552-B14C-5A2C5A835C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9888">
            <a:off x="3430308" y="5875522"/>
            <a:ext cx="1446450" cy="148779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14" name="群組 13">
            <a:extLst>
              <a:ext uri="{FF2B5EF4-FFF2-40B4-BE49-F238E27FC236}">
                <a16:creationId xmlns:a16="http://schemas.microsoft.com/office/drawing/2014/main" id="{159D2A4F-395C-41E9-B51C-3BE94CAED2C5}"/>
              </a:ext>
            </a:extLst>
          </p:cNvPr>
          <p:cNvGrpSpPr/>
          <p:nvPr/>
        </p:nvGrpSpPr>
        <p:grpSpPr>
          <a:xfrm>
            <a:off x="6140775" y="4847573"/>
            <a:ext cx="3697363" cy="2712311"/>
            <a:chOff x="6140775" y="4847573"/>
            <a:chExt cx="3697363" cy="2712311"/>
          </a:xfrm>
        </p:grpSpPr>
        <p:pic>
          <p:nvPicPr>
            <p:cNvPr id="15" name="圖片 14" descr="一張含有 輪子, 房間, 花 的圖片&#10;&#10;自動產生的描述">
              <a:extLst>
                <a:ext uri="{FF2B5EF4-FFF2-40B4-BE49-F238E27FC236}">
                  <a16:creationId xmlns:a16="http://schemas.microsoft.com/office/drawing/2014/main" id="{A8BDF1F4-9F4F-4CDB-A9A9-24E13F41E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25931" flipV="1">
              <a:off x="6140775" y="6693722"/>
              <a:ext cx="1776217" cy="866162"/>
            </a:xfrm>
            <a:prstGeom prst="rect">
              <a:avLst/>
            </a:prstGeom>
          </p:spPr>
        </p:pic>
        <p:pic>
          <p:nvPicPr>
            <p:cNvPr id="16" name="圖片 15" descr="一張含有 畫畫 的圖片&#10;&#10;自動產生的描述">
              <a:extLst>
                <a:ext uri="{FF2B5EF4-FFF2-40B4-BE49-F238E27FC236}">
                  <a16:creationId xmlns:a16="http://schemas.microsoft.com/office/drawing/2014/main" id="{ADB1A859-4F0E-4960-919C-8BA07658DE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485"/>
            <a:stretch/>
          </p:blipFill>
          <p:spPr>
            <a:xfrm>
              <a:off x="7028885" y="4847573"/>
              <a:ext cx="2809253" cy="27121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3370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84D5636A-5DB1-4D7B-BD1B-BA2A91B56E85}"/>
              </a:ext>
            </a:extLst>
          </p:cNvPr>
          <p:cNvSpPr txBox="1">
            <a:spLocks/>
          </p:cNvSpPr>
          <p:nvPr/>
        </p:nvSpPr>
        <p:spPr>
          <a:xfrm>
            <a:off x="504492" y="888621"/>
            <a:ext cx="9071640" cy="76944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altLang="zh-TW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微軟正黑體" pitchFamily="2"/>
              </a:defRPr>
            </a:lvl1pPr>
          </a:lstStyle>
          <a:p>
            <a:r>
              <a:rPr lang="zh-TW" altLang="en-US" sz="5000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正確洗手五步驟</a:t>
            </a:r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66621928-409C-4508-976C-D01143C00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1665" y="1658062"/>
            <a:ext cx="6437293" cy="495983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zh-TW" altLang="en-US" sz="34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濕</a:t>
            </a:r>
            <a:endParaRPr lang="en-US" altLang="zh-TW" sz="34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開水龍頭把手淋濕，抹上肥皂或洗手乳</a:t>
            </a:r>
            <a:endParaRPr lang="en-US" altLang="zh-TW" sz="28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34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搓</a:t>
            </a:r>
            <a:endParaRPr lang="en-US" altLang="zh-TW" sz="34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肥皂起泡後，手心手背和指縫搓揉</a:t>
            </a:r>
            <a:r>
              <a:rPr lang="en-US" altLang="zh-TW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20</a:t>
            </a: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秒</a:t>
            </a:r>
            <a:endParaRPr lang="en-US" altLang="zh-TW" sz="28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34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冲</a:t>
            </a:r>
            <a:endParaRPr lang="en-US" altLang="zh-TW" sz="34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清水將手沖洗乾淨，不殘留</a:t>
            </a:r>
            <a:endParaRPr lang="en-US" altLang="zh-TW" sz="28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34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捧</a:t>
            </a:r>
            <a:endParaRPr lang="en-US" altLang="zh-TW" sz="34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捧水沖洗水龍頭後並關閉它</a:t>
            </a:r>
            <a:endParaRPr lang="en-US" altLang="zh-TW" sz="28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34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擦</a:t>
            </a:r>
            <a:endParaRPr lang="en-US" altLang="zh-TW" sz="34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用乾淨毛巾或紙巾把手擦乾</a:t>
            </a:r>
          </a:p>
        </p:txBody>
      </p:sp>
    </p:spTree>
    <p:extLst>
      <p:ext uri="{BB962C8B-B14F-4D97-AF65-F5344CB8AC3E}">
        <p14:creationId xmlns:p14="http://schemas.microsoft.com/office/powerpoint/2010/main" val="701784791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86</Words>
  <Application>Microsoft Office PowerPoint</Application>
  <PresentationFormat>自訂</PresentationFormat>
  <Paragraphs>21</Paragraphs>
  <Slides>3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2" baseType="lpstr">
      <vt:lpstr>Liberation Sans</vt:lpstr>
      <vt:lpstr>Liberation Serif</vt:lpstr>
      <vt:lpstr>華康海報體 Std W12</vt:lpstr>
      <vt:lpstr>華康圓體 Std W5</vt:lpstr>
      <vt:lpstr>微軟正黑體</vt:lpstr>
      <vt:lpstr>Arial</vt:lpstr>
      <vt:lpstr>Calibri</vt:lpstr>
      <vt:lpstr>Wingdings</vt:lpstr>
      <vt:lpstr>預設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曾小千</dc:creator>
  <cp:lastModifiedBy> rock</cp:lastModifiedBy>
  <cp:revision>66</cp:revision>
  <dcterms:created xsi:type="dcterms:W3CDTF">2017-09-29T19:53:40Z</dcterms:created>
  <dcterms:modified xsi:type="dcterms:W3CDTF">2020-04-02T08:48:13Z</dcterms:modified>
</cp:coreProperties>
</file>